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64" r:id="rId2"/>
    <p:sldId id="256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00FFFF"/>
    <a:srgbClr val="66FFFF"/>
    <a:srgbClr val="1B89E0"/>
    <a:srgbClr val="66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124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2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3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7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4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8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2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E066-D25A-4E40-8432-67C003ABB3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05F0-89E6-4B19-A170-4FF857CFFA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9200" y="1447800"/>
            <a:ext cx="6705600" cy="1470025"/>
          </a:xfrm>
          <a:solidFill>
            <a:schemeClr val="bg1"/>
          </a:solidFill>
        </p:spPr>
        <p:txBody>
          <a:bodyPr/>
          <a:lstStyle/>
          <a:p>
            <a:r>
              <a:rPr lang="es-CR" dirty="0" err="1"/>
              <a:t>Who</a:t>
            </a:r>
            <a:r>
              <a:rPr lang="es-CR" dirty="0"/>
              <a:t> </a:t>
            </a:r>
            <a:r>
              <a:rPr lang="es-CR" dirty="0" err="1"/>
              <a:t>is</a:t>
            </a:r>
            <a:r>
              <a:rPr lang="es-CR" dirty="0"/>
              <a:t> </a:t>
            </a:r>
            <a:r>
              <a:rPr lang="es-CR" dirty="0" err="1"/>
              <a:t>behind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squares</a:t>
            </a:r>
            <a:r>
              <a:rPr lang="es-CR" dirty="0"/>
              <a:t>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19200"/>
          </a:xfrm>
          <a:solidFill>
            <a:schemeClr val="bg1"/>
          </a:solidFill>
        </p:spPr>
        <p:txBody>
          <a:bodyPr/>
          <a:lstStyle/>
          <a:p>
            <a:r>
              <a:rPr lang="es-CR" dirty="0" err="1">
                <a:solidFill>
                  <a:schemeClr val="tx1"/>
                </a:solidFill>
              </a:rPr>
              <a:t>Call</a:t>
            </a:r>
            <a:r>
              <a:rPr lang="es-CR" dirty="0">
                <a:solidFill>
                  <a:schemeClr val="tx1"/>
                </a:solidFill>
              </a:rPr>
              <a:t> a </a:t>
            </a:r>
            <a:r>
              <a:rPr lang="es-CR" dirty="0" err="1">
                <a:solidFill>
                  <a:schemeClr val="tx1"/>
                </a:solidFill>
              </a:rPr>
              <a:t>number</a:t>
            </a:r>
            <a:r>
              <a:rPr lang="es-CR" dirty="0">
                <a:solidFill>
                  <a:schemeClr val="tx1"/>
                </a:solidFill>
              </a:rPr>
              <a:t> and </a:t>
            </a:r>
            <a:r>
              <a:rPr lang="es-CR" dirty="0" err="1">
                <a:solidFill>
                  <a:schemeClr val="tx1"/>
                </a:solidFill>
              </a:rPr>
              <a:t>answer</a:t>
            </a:r>
            <a:r>
              <a:rPr lang="es-CR" dirty="0">
                <a:solidFill>
                  <a:schemeClr val="tx1"/>
                </a:solidFill>
              </a:rPr>
              <a:t> a </a:t>
            </a:r>
            <a:r>
              <a:rPr lang="es-CR" dirty="0" err="1">
                <a:solidFill>
                  <a:schemeClr val="tx1"/>
                </a:solidFill>
              </a:rPr>
              <a:t>question</a:t>
            </a:r>
            <a:r>
              <a:rPr lang="es-CR" dirty="0">
                <a:solidFill>
                  <a:schemeClr val="tx1"/>
                </a:solidFill>
              </a:rPr>
              <a:t> to </a:t>
            </a:r>
            <a:r>
              <a:rPr lang="es-CR" dirty="0" err="1">
                <a:solidFill>
                  <a:schemeClr val="tx1"/>
                </a:solidFill>
              </a:rPr>
              <a:t>uncover</a:t>
            </a:r>
            <a:r>
              <a:rPr lang="es-CR" dirty="0">
                <a:solidFill>
                  <a:schemeClr val="tx1"/>
                </a:solidFill>
              </a:rPr>
              <a:t> a </a:t>
            </a:r>
            <a:r>
              <a:rPr lang="es-CR" dirty="0" err="1">
                <a:solidFill>
                  <a:schemeClr val="tx1"/>
                </a:solidFill>
              </a:rPr>
              <a:t>part</a:t>
            </a:r>
            <a:r>
              <a:rPr lang="es-CR" dirty="0">
                <a:solidFill>
                  <a:schemeClr val="tx1"/>
                </a:solidFill>
              </a:rPr>
              <a:t> of </a:t>
            </a:r>
            <a:r>
              <a:rPr lang="es-CR" dirty="0" err="1">
                <a:solidFill>
                  <a:schemeClr val="tx1"/>
                </a:solidFill>
              </a:rPr>
              <a:t>the</a:t>
            </a:r>
            <a:r>
              <a:rPr lang="es-CR" dirty="0">
                <a:solidFill>
                  <a:schemeClr val="tx1"/>
                </a:solidFill>
              </a:rPr>
              <a:t> </a:t>
            </a:r>
            <a:r>
              <a:rPr lang="es-CR" dirty="0" err="1">
                <a:solidFill>
                  <a:schemeClr val="tx1"/>
                </a:solidFill>
              </a:rPr>
              <a:t>picture</a:t>
            </a:r>
            <a:r>
              <a:rPr lang="es-CR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52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225"/>
            <a:ext cx="9042400" cy="682307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311384" y="5102224"/>
            <a:ext cx="2257430" cy="1727201"/>
          </a:xfrm>
          <a:prstGeom prst="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993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04000" y="612933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07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Presentación en pantalla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Office Theme</vt:lpstr>
      <vt:lpstr>Who is behind the squares?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behind the squares?</dc:title>
  <dc:creator/>
  <cp:lastModifiedBy/>
  <cp:revision>2</cp:revision>
  <dcterms:created xsi:type="dcterms:W3CDTF">2019-12-06T08:39:08Z</dcterms:created>
  <dcterms:modified xsi:type="dcterms:W3CDTF">2022-02-28T16:00:01Z</dcterms:modified>
</cp:coreProperties>
</file>